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79438" autoAdjust="0"/>
  </p:normalViewPr>
  <p:slideViewPr>
    <p:cSldViewPr snapToGrid="0">
      <p:cViewPr varScale="1">
        <p:scale>
          <a:sx n="90" d="100"/>
          <a:sy n="90" d="100"/>
        </p:scale>
        <p:origin x="1085" y="58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03.08.2022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Relationship Id="rId9" Type="http://schemas.openxmlformats.org/officeDocument/2006/relationships/hyperlink" Target="https://www.apriori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59293F-7CD9-4852-81AC-257E70C2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658022"/>
            <a:ext cx="4111034" cy="1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даних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конфігурації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9"/>
              </a:rPr>
              <a:t>https://www.apriorit.com</a:t>
            </a:r>
            <a:endParaRPr lang="uk-UA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https://nsis.sourceforge.io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092699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Кросплатформність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тис.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E57856C-1A72-4E83-9FF8-C66A11F46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18409"/>
              </p:ext>
            </p:extLst>
          </p:nvPr>
        </p:nvGraphicFramePr>
        <p:xfrm>
          <a:off x="2756318" y="411152"/>
          <a:ext cx="3631363" cy="4356111"/>
        </p:xfrm>
        <a:graphic>
          <a:graphicData uri="http://schemas.openxmlformats.org/drawingml/2006/table">
            <a:tbl>
              <a:tblPr/>
              <a:tblGrid>
                <a:gridCol w="230427">
                  <a:extLst>
                    <a:ext uri="{9D8B030D-6E8A-4147-A177-3AD203B41FA5}">
                      <a16:colId xmlns:a16="http://schemas.microsoft.com/office/drawing/2014/main" val="4088886122"/>
                    </a:ext>
                  </a:extLst>
                </a:gridCol>
                <a:gridCol w="1267351">
                  <a:extLst>
                    <a:ext uri="{9D8B030D-6E8A-4147-A177-3AD203B41FA5}">
                      <a16:colId xmlns:a16="http://schemas.microsoft.com/office/drawing/2014/main" val="4015285358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33066722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931205403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3705167179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235982834"/>
                    </a:ext>
                  </a:extLst>
                </a:gridCol>
                <a:gridCol w="426717">
                  <a:extLst>
                    <a:ext uri="{9D8B030D-6E8A-4147-A177-3AD203B41FA5}">
                      <a16:colId xmlns:a16="http://schemas.microsoft.com/office/drawing/2014/main" val="1949489306"/>
                    </a:ext>
                  </a:extLst>
                </a:gridCol>
              </a:tblGrid>
              <a:tr h="1729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 dirty="0">
                          <a:effectLst/>
                        </a:rPr>
                        <a:t>Номер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049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t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Мітинги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0526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15,5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8803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49781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</a:t>
                      </a:r>
                      <a:r>
                        <a:rPr lang="en-US" sz="500">
                          <a:effectLst/>
                        </a:rPr>
                        <a:t>UML </a:t>
                      </a:r>
                      <a:r>
                        <a:rPr lang="ru-RU" sz="500">
                          <a:effectLst/>
                        </a:rPr>
                        <a:t>діаграм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394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90941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0.4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0053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600">
                          <a:effectLst/>
                        </a:rPr>
                        <a:t>0.5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Звіт про тестування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589251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0224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364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2.1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284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48495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859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4095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3.2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26784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368638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3952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5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25655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5393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5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1764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20,5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2347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5.4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718808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2742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584832"/>
                  </a:ext>
                </a:extLst>
              </a:tr>
              <a:tr h="17297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69237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6.2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5221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3670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7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603599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8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БД для збереження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83501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01707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8.2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76956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224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9.1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63233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dirty="0">
                          <a:effectLst/>
                        </a:rPr>
                        <a:t>9.2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42733"/>
                  </a:ext>
                </a:extLst>
              </a:tr>
              <a:tr h="9502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 dirty="0">
                          <a:effectLst/>
                        </a:rPr>
                        <a:t>10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72,0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19,0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36,0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5830"/>
                  </a:ext>
                </a:extLst>
              </a:tr>
              <a:tr h="114507">
                <a:tc>
                  <a:txBody>
                    <a:bodyPr/>
                    <a:lstStyle/>
                    <a:p>
                      <a:pPr rtl="0" fontAlgn="b"/>
                      <a:endParaRPr lang="ru-RU" sz="600" dirty="0">
                        <a:effectLst/>
                      </a:endParaRP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Підсумок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усього</a:t>
                      </a:r>
                      <a:r>
                        <a:rPr lang="ru-RU" sz="500" dirty="0">
                          <a:effectLst/>
                        </a:rPr>
                        <a:t> часу</a:t>
                      </a:r>
                    </a:p>
                  </a:txBody>
                  <a:tcPr marL="12802" marR="12802" marT="8534" marB="85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187,0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292,5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99,5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97,0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 dirty="0">
                          <a:effectLst/>
                        </a:rPr>
                        <a:t>96,0</a:t>
                      </a:r>
                    </a:p>
                  </a:txBody>
                  <a:tcPr marL="12802" marR="12802" marT="8534" marB="853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11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1145</TotalTime>
  <Words>590</Words>
  <Application>Microsoft Office PowerPoint</Application>
  <PresentationFormat>On-screen Show (16:9)</PresentationFormat>
  <Paragraphs>257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PowerPoint Presentation</vt:lpstr>
      <vt:lpstr>PowerPoint Presentation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даних</vt:lpstr>
      <vt:lpstr>Недоліки та можливості для розширення функціоналу</vt:lpstr>
      <vt:lpstr>PowerPoint Presentation</vt:lpstr>
      <vt:lpstr>PowerPoint Presentation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Oleh Klepatskyi</cp:lastModifiedBy>
  <cp:revision>65</cp:revision>
  <dcterms:modified xsi:type="dcterms:W3CDTF">2022-08-03T09:47:08Z</dcterms:modified>
</cp:coreProperties>
</file>